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52" r:id="rId2"/>
  </p:sldIdLst>
  <p:sldSz cx="12192000" cy="6858000"/>
  <p:notesSz cx="9928225" cy="14357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  <a:srgbClr val="0060A8"/>
    <a:srgbClr val="FAC2EB"/>
    <a:srgbClr val="000000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10" autoAdjust="0"/>
  </p:normalViewPr>
  <p:slideViewPr>
    <p:cSldViewPr snapToGrid="0">
      <p:cViewPr varScale="1">
        <p:scale>
          <a:sx n="78" d="100"/>
          <a:sy n="78" d="100"/>
        </p:scale>
        <p:origin x="78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26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2231" cy="72036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3699" y="2"/>
            <a:ext cx="4302231" cy="72036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3C5F323C-591E-46B5-95AB-00A26EA7B763}" type="datetimeFigureOut">
              <a:rPr lang="nl-NL" smtClean="0"/>
              <a:t>3-5-2021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795463"/>
            <a:ext cx="8616950" cy="4846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823" y="6909475"/>
            <a:ext cx="7942580" cy="5653207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13636993"/>
            <a:ext cx="4302231" cy="720359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3699" y="13636993"/>
            <a:ext cx="4302231" cy="720359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608EAA05-4D80-44DA-9DEB-B33157D7B06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958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EAA05-4D80-44DA-9DEB-B33157D7B06F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57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820BA-67F2-4357-91FE-8657B830A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AEF338-A9EA-421B-8E87-41F78AF81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218888-F1F0-4D2D-85CB-72B4CD6E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FBE4-56A1-41A6-98A8-0A33669B8FF6}" type="datetimeFigureOut">
              <a:rPr lang="nl-NL" smtClean="0"/>
              <a:t>3-5-2021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ABE06F-590A-4278-9249-9D70A313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01ED11-472D-47E3-BEB0-78C9B75D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19E-46B5-429E-84E2-ED567C88FEB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27AA74E6-8C2E-422F-9751-186B038E0BCD}"/>
              </a:ext>
            </a:extLst>
          </p:cNvPr>
          <p:cNvSpPr/>
          <p:nvPr userDrawn="1"/>
        </p:nvSpPr>
        <p:spPr>
          <a:xfrm>
            <a:off x="801278" y="2584349"/>
            <a:ext cx="10418813" cy="3743302"/>
          </a:xfrm>
          <a:prstGeom prst="roundRect">
            <a:avLst>
              <a:gd name="adj" fmla="val 2381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2B355B3-C447-4BB8-B3FC-7C5C3DEDE0E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2112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135313" algn="l"/>
              </a:tabLst>
            </a:pPr>
            <a:r>
              <a:rPr lang="nl-NL" b="1" dirty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</a:p>
        </p:txBody>
      </p:sp>
      <p:pic>
        <p:nvPicPr>
          <p:cNvPr id="9" name="Picture 2" descr="https://www.tcbergen.nl/images/logo@2x.png">
            <a:extLst>
              <a:ext uri="{FF2B5EF4-FFF2-40B4-BE49-F238E27FC236}">
                <a16:creationId xmlns:a16="http://schemas.microsoft.com/office/drawing/2014/main" id="{1BE7A3D8-2B88-42B4-8DBA-82557567BB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7" y="176326"/>
            <a:ext cx="17830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8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881D0-17BA-4070-8AB0-4F98C438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D98B980-FF32-4199-9A5F-C134E9584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977CAE-1C4A-4BB1-931F-3814E250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FBE4-56A1-41A6-98A8-0A33669B8FF6}" type="datetimeFigureOut">
              <a:rPr lang="nl-NL" smtClean="0"/>
              <a:t>3-5-2021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FEE6E3-67E9-442E-A766-2BC6C06D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0C0957-615B-491B-8D8D-5C9775C8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19E-46B5-429E-84E2-ED567C88FEB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519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04DC1C6-D8DD-474F-A172-13F673FE6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F6648E-DD8E-41E3-B9C2-B2E5298FA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5BF09B-49B0-4D46-962F-B2CD06B5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FBE4-56A1-41A6-98A8-0A33669B8FF6}" type="datetimeFigureOut">
              <a:rPr lang="nl-NL" smtClean="0"/>
              <a:t>3-5-2021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9BED4D-3760-48B4-A45F-8B3927AF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273E0B-6700-4DC8-81D6-7EDC572D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19E-46B5-429E-84E2-ED567C88FEB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619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6AE2D-4392-4155-9B83-BCBD3EB3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B293E-041F-43C2-BBBC-DBC3E0F74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7D48FF-D96F-448E-9F34-7699491E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FBE4-56A1-41A6-98A8-0A33669B8FF6}" type="datetimeFigureOut">
              <a:rPr lang="nl-NL" smtClean="0"/>
              <a:t>3-5-2021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373030-820A-465A-AC7F-B6D80A92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9CFC82-6538-457E-95BB-F20375D1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19E-46B5-429E-84E2-ED567C88FEB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706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F1549-70FD-4914-94D1-37F51616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69C1A7-70C1-41FD-A66B-B935AC940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B5A3B-7E01-482E-A454-07CC71F4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FBE4-56A1-41A6-98A8-0A33669B8FF6}" type="datetimeFigureOut">
              <a:rPr lang="nl-NL" smtClean="0"/>
              <a:t>3-5-2021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A9BF5-986B-49E3-A458-A2C56349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D0587E-48DE-4BBC-A9B1-5B171225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19E-46B5-429E-84E2-ED567C88FEB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180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9B44D-4DFD-4922-AE77-2E6FF3D7B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D8A71-5987-4D06-BCCC-12C5E9E34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9C9F0A-0B1E-4D10-9A82-E4E8C1564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CB54C4-BD64-41D5-BDF6-0287A50F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FBE4-56A1-41A6-98A8-0A33669B8FF6}" type="datetimeFigureOut">
              <a:rPr lang="nl-NL" smtClean="0"/>
              <a:t>3-5-2021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674E14-3997-432D-9BD0-178C5201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F80E2B-DB6C-4A72-8FA1-33320459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19E-46B5-429E-84E2-ED567C88FEB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980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456B7-DC49-4F0C-948C-2312247D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8D206F-A00E-4F64-9048-6CD865581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F1052C-3C61-4AEB-AD49-ED700D34A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2A3D4D-1949-4AC9-94C1-14CAAD204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91FD9B-5431-4E00-B0FE-6AD2EFE58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8067E4F-5A36-40E3-BBF6-BADB2ED3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FBE4-56A1-41A6-98A8-0A33669B8FF6}" type="datetimeFigureOut">
              <a:rPr lang="nl-NL" smtClean="0"/>
              <a:t>3-5-2021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41E44E4-6A96-411A-9931-AEF52806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79CC034-4891-44D0-9C49-2BED1152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19E-46B5-429E-84E2-ED567C88FEB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79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E16F8-2E2E-405C-B1D9-3FAF109C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724E13C-BAD1-491C-9AD9-EA2E17B8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FBE4-56A1-41A6-98A8-0A33669B8FF6}" type="datetimeFigureOut">
              <a:rPr lang="nl-NL" smtClean="0"/>
              <a:t>3-5-2021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E960DB-2826-4A61-B342-8DEACE5A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9CF2AF-ECD7-41C8-A7E7-793981BD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19E-46B5-429E-84E2-ED567C88FEB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228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B447D1-C846-452F-9B8B-110FDF20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FBE4-56A1-41A6-98A8-0A33669B8FF6}" type="datetimeFigureOut">
              <a:rPr lang="nl-NL" smtClean="0"/>
              <a:t>3-5-2021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AA5F02-EFCB-4E15-AA2C-DC9DD6EE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D8B33F-13E9-49A6-82D6-1DF7DCC8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19E-46B5-429E-84E2-ED567C88FEB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504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49529-28A1-44B2-B97F-A27A670A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BE1F9E-4FCB-4156-ABB8-FDB133827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54D0158-A48A-456A-A18A-A27F5D49E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ADA0C9-1045-4E9C-B31A-3214666F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FBE4-56A1-41A6-98A8-0A33669B8FF6}" type="datetimeFigureOut">
              <a:rPr lang="nl-NL" smtClean="0"/>
              <a:t>3-5-2021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DF1267-1A6D-4358-A5ED-E060063E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D3362D-B6D7-4A23-AD86-2FA9A59A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19E-46B5-429E-84E2-ED567C88FEB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647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92A70-B5AC-4F91-9467-25E8F170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A082EE8-B692-4457-BC4A-B73EC4162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A8BBE4-F6A5-4B27-B935-8BBDD0241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FE8F78-2142-498C-8438-4CA1957E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FBE4-56A1-41A6-98A8-0A33669B8FF6}" type="datetimeFigureOut">
              <a:rPr lang="nl-NL" smtClean="0"/>
              <a:t>3-5-2021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D33D285-3127-4758-9A63-FFAA7139E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FAAB2F-9700-4EA1-AF5E-05BCCCCD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19E-46B5-429E-84E2-ED567C88FEB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579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4019F6C-60E8-45CB-895F-1FC1C92A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835FC9-CBF4-42A8-AA38-F0C04BB6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8C661B-6453-472A-A54B-A6612EA1F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FBE4-56A1-41A6-98A8-0A33669B8FF6}" type="datetimeFigureOut">
              <a:rPr lang="nl-NL" smtClean="0"/>
              <a:t>3-5-2021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D822C7-49FA-48BC-867D-B0DEBEFC3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8A1F8E-15F6-4507-BCE1-3A943DEB1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D19E-46B5-429E-84E2-ED567C88FEB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750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7C7559F-84FF-4063-A14F-CB58AEE13C39}"/>
              </a:ext>
            </a:extLst>
          </p:cNvPr>
          <p:cNvSpPr txBox="1"/>
          <p:nvPr/>
        </p:nvSpPr>
        <p:spPr>
          <a:xfrm>
            <a:off x="2677212" y="622670"/>
            <a:ext cx="756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Informatieavond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D2CBC3-206F-464C-922D-3E1D2F3AB446}"/>
              </a:ext>
            </a:extLst>
          </p:cNvPr>
          <p:cNvSpPr txBox="1"/>
          <p:nvPr/>
        </p:nvSpPr>
        <p:spPr>
          <a:xfrm>
            <a:off x="0" y="0"/>
            <a:ext cx="12192000" cy="2117035"/>
          </a:xfrm>
          <a:prstGeom prst="rect">
            <a:avLst/>
          </a:prstGeom>
          <a:solidFill>
            <a:srgbClr val="00589A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5304C171-4CDF-4002-B5E5-9BCD73C69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9" y="97735"/>
            <a:ext cx="2000250" cy="20193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778B9C4-D89E-497A-9E83-A1C463E49187}"/>
              </a:ext>
            </a:extLst>
          </p:cNvPr>
          <p:cNvSpPr txBox="1"/>
          <p:nvPr/>
        </p:nvSpPr>
        <p:spPr>
          <a:xfrm>
            <a:off x="2510173" y="643018"/>
            <a:ext cx="9362388" cy="830997"/>
          </a:xfrm>
          <a:prstGeom prst="rect">
            <a:avLst/>
          </a:prstGeom>
          <a:solidFill>
            <a:srgbClr val="00589A"/>
          </a:solidFill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Exo" panose="00000500000000000000" pitchFamily="2" charset="0"/>
              </a:rPr>
              <a:t>Bestuur &amp; portefeuilles 2021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B197DAF9-C1CC-49E4-A74F-DCF53E9AF8ED}"/>
              </a:ext>
            </a:extLst>
          </p:cNvPr>
          <p:cNvGrpSpPr/>
          <p:nvPr/>
        </p:nvGrpSpPr>
        <p:grpSpPr>
          <a:xfrm>
            <a:off x="898392" y="2939856"/>
            <a:ext cx="4292885" cy="1810619"/>
            <a:chOff x="898392" y="2939856"/>
            <a:chExt cx="4292885" cy="1810619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6C32C3D1-EC1F-4BFA-8878-508415B1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277" y="2950475"/>
              <a:ext cx="1350000" cy="1800000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DC8BDD77-500C-4DFE-9AAF-0FDB02349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392" y="2939856"/>
              <a:ext cx="1400971" cy="1800000"/>
            </a:xfrm>
            <a:prstGeom prst="rect">
              <a:avLst/>
            </a:prstGeom>
          </p:spPr>
        </p:pic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E69ED388-15FA-4295-86DC-438C10C5A8EE}"/>
              </a:ext>
            </a:extLst>
          </p:cNvPr>
          <p:cNvGrpSpPr/>
          <p:nvPr/>
        </p:nvGrpSpPr>
        <p:grpSpPr>
          <a:xfrm>
            <a:off x="971910" y="4947161"/>
            <a:ext cx="8619921" cy="1015663"/>
            <a:chOff x="971910" y="4947161"/>
            <a:chExt cx="8716480" cy="1015663"/>
          </a:xfrm>
        </p:grpSpPr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416C33C7-CCCA-41ED-982A-A36266A4D8CB}"/>
                </a:ext>
              </a:extLst>
            </p:cNvPr>
            <p:cNvSpPr txBox="1"/>
            <p:nvPr/>
          </p:nvSpPr>
          <p:spPr>
            <a:xfrm>
              <a:off x="971910" y="4990289"/>
              <a:ext cx="12991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latin typeface="Exo" panose="00000500000000000000" pitchFamily="2" charset="0"/>
                </a:rPr>
                <a:t>Cees</a:t>
              </a:r>
            </a:p>
            <a:p>
              <a:r>
                <a:rPr lang="nl-NL" sz="1200" dirty="0">
                  <a:latin typeface="Exo" panose="00000500000000000000" pitchFamily="2" charset="0"/>
                </a:rPr>
                <a:t>Veerman</a:t>
              </a:r>
            </a:p>
            <a:p>
              <a:r>
                <a:rPr lang="nl-NL" sz="1200" dirty="0">
                  <a:latin typeface="Exo" panose="00000500000000000000" pitchFamily="2" charset="0"/>
                </a:rPr>
                <a:t>Penning</a:t>
              </a:r>
            </a:p>
            <a:p>
              <a:r>
                <a:rPr lang="nl-NL" sz="1200" dirty="0">
                  <a:latin typeface="Exo" panose="00000500000000000000" pitchFamily="2" charset="0"/>
                </a:rPr>
                <a:t>meester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FCB4E50A-8B3B-482B-BA85-9570709DC143}"/>
                </a:ext>
              </a:extLst>
            </p:cNvPr>
            <p:cNvSpPr txBox="1"/>
            <p:nvPr/>
          </p:nvSpPr>
          <p:spPr>
            <a:xfrm>
              <a:off x="8389261" y="4985824"/>
              <a:ext cx="1299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latin typeface="Exo" panose="00000500000000000000" pitchFamily="2" charset="0"/>
                </a:rPr>
                <a:t>Nienke </a:t>
              </a:r>
              <a:r>
                <a:rPr lang="nl-NL" sz="1200" dirty="0" err="1">
                  <a:latin typeface="Exo" panose="00000500000000000000" pitchFamily="2" charset="0"/>
                </a:rPr>
                <a:t>Hoogstins</a:t>
              </a:r>
              <a:endParaRPr lang="nl-NL" sz="1200" dirty="0">
                <a:latin typeface="Exo" panose="00000500000000000000" pitchFamily="2" charset="0"/>
              </a:endParaRPr>
            </a:p>
            <a:p>
              <a:r>
                <a:rPr lang="nl-NL" sz="1200" dirty="0">
                  <a:latin typeface="Exo" panose="00000500000000000000" pitchFamily="2" charset="0"/>
                </a:rPr>
                <a:t>Secretaris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DE14A2F3-FA39-4A1C-945F-D734EA95D1C2}"/>
                </a:ext>
              </a:extLst>
            </p:cNvPr>
            <p:cNvSpPr txBox="1"/>
            <p:nvPr/>
          </p:nvSpPr>
          <p:spPr>
            <a:xfrm>
              <a:off x="6880141" y="4947161"/>
              <a:ext cx="1299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latin typeface="Exo" panose="00000500000000000000" pitchFamily="2" charset="0"/>
                </a:rPr>
                <a:t>Jaap Theo Vellema</a:t>
              </a:r>
            </a:p>
            <a:p>
              <a:r>
                <a:rPr lang="nl-NL" sz="1200" dirty="0">
                  <a:latin typeface="Exo" panose="00000500000000000000" pitchFamily="2" charset="0"/>
                </a:rPr>
                <a:t>Technische commissie</a:t>
              </a:r>
            </a:p>
            <a:p>
              <a:r>
                <a:rPr lang="nl-NL" sz="1200" dirty="0">
                  <a:latin typeface="Exo" panose="00000500000000000000" pitchFamily="2" charset="0"/>
                </a:rPr>
                <a:t>Trainers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4540B63C-EBB4-4AD5-B215-1A857220DEB9}"/>
                </a:ext>
              </a:extLst>
            </p:cNvPr>
            <p:cNvSpPr txBox="1"/>
            <p:nvPr/>
          </p:nvSpPr>
          <p:spPr>
            <a:xfrm>
              <a:off x="5371022" y="4985824"/>
              <a:ext cx="12991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latin typeface="Exo" panose="00000500000000000000" pitchFamily="2" charset="0"/>
                </a:rPr>
                <a:t>Oscar </a:t>
              </a:r>
              <a:r>
                <a:rPr lang="nl-NL" sz="1200" dirty="0" err="1">
                  <a:latin typeface="Exo" panose="00000500000000000000" pitchFamily="2" charset="0"/>
                </a:rPr>
                <a:t>Voskuijl</a:t>
              </a:r>
              <a:endParaRPr lang="nl-NL" sz="1200" dirty="0">
                <a:latin typeface="Exo" panose="00000500000000000000" pitchFamily="2" charset="0"/>
              </a:endParaRPr>
            </a:p>
            <a:p>
              <a:r>
                <a:rPr lang="nl-NL" sz="1200" dirty="0">
                  <a:latin typeface="Exo" panose="00000500000000000000" pitchFamily="2" charset="0"/>
                </a:rPr>
                <a:t>Technische </a:t>
              </a:r>
            </a:p>
            <a:p>
              <a:r>
                <a:rPr lang="nl-NL" sz="1200" dirty="0">
                  <a:latin typeface="Exo" panose="00000500000000000000" pitchFamily="2" charset="0"/>
                </a:rPr>
                <a:t>commissie</a:t>
              </a:r>
            </a:p>
            <a:p>
              <a:r>
                <a:rPr lang="nl-NL" sz="1200" dirty="0">
                  <a:latin typeface="Exo" panose="00000500000000000000" pitchFamily="2" charset="0"/>
                </a:rPr>
                <a:t>Toernooien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3B39D5EF-FE81-41EC-B840-399E6AA81B47}"/>
                </a:ext>
              </a:extLst>
            </p:cNvPr>
            <p:cNvSpPr txBox="1"/>
            <p:nvPr/>
          </p:nvSpPr>
          <p:spPr>
            <a:xfrm>
              <a:off x="2390194" y="4970824"/>
              <a:ext cx="1299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latin typeface="Exo" panose="00000500000000000000" pitchFamily="2" charset="0"/>
                </a:rPr>
                <a:t>Vacature</a:t>
              </a:r>
            </a:p>
            <a:p>
              <a:r>
                <a:rPr lang="nl-NL" sz="1200" dirty="0">
                  <a:latin typeface="Exo" panose="00000500000000000000" pitchFamily="2" charset="0"/>
                </a:rPr>
                <a:t>Parkbeheer</a:t>
              </a:r>
            </a:p>
            <a:p>
              <a:endParaRPr lang="nl-NL" sz="1200" dirty="0">
                <a:latin typeface="Exo" panose="00000500000000000000" pitchFamily="2" charset="0"/>
              </a:endParaRPr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62A7A278-0D27-4136-90AD-D658CB96C7F1}"/>
              </a:ext>
            </a:extLst>
          </p:cNvPr>
          <p:cNvSpPr txBox="1"/>
          <p:nvPr/>
        </p:nvSpPr>
        <p:spPr>
          <a:xfrm>
            <a:off x="3863449" y="4971861"/>
            <a:ext cx="129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Exo" panose="00000500000000000000" pitchFamily="2" charset="0"/>
              </a:rPr>
              <a:t>Jolanda</a:t>
            </a:r>
          </a:p>
          <a:p>
            <a:r>
              <a:rPr lang="nl-NL" sz="1200" dirty="0">
                <a:latin typeface="Exo" panose="00000500000000000000" pitchFamily="2" charset="0"/>
              </a:rPr>
              <a:t>Bakker</a:t>
            </a:r>
          </a:p>
          <a:p>
            <a:r>
              <a:rPr lang="nl-NL" sz="1200" dirty="0">
                <a:latin typeface="Exo" panose="00000500000000000000" pitchFamily="2" charset="0"/>
              </a:rPr>
              <a:t>Voorzitter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EC3E574-C741-47DA-A484-EACA374FB8AB}"/>
              </a:ext>
            </a:extLst>
          </p:cNvPr>
          <p:cNvSpPr txBox="1"/>
          <p:nvPr/>
        </p:nvSpPr>
        <p:spPr>
          <a:xfrm>
            <a:off x="9672670" y="5039493"/>
            <a:ext cx="12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Exo" panose="00000500000000000000" pitchFamily="2" charset="0"/>
              </a:rPr>
              <a:t>Hester Frima</a:t>
            </a:r>
          </a:p>
          <a:p>
            <a:r>
              <a:rPr lang="nl-NL" sz="1200" dirty="0">
                <a:latin typeface="Exo" panose="00000500000000000000" pitchFamily="2" charset="0"/>
              </a:rPr>
              <a:t>Jeugd Commissie</a:t>
            </a:r>
          </a:p>
        </p:txBody>
      </p:sp>
      <p:pic>
        <p:nvPicPr>
          <p:cNvPr id="4" name="Afbeelding 3" descr="Afbeelding met buiten, vrouw, zitten, glimlachen&#10;&#10;Automatisch gegenereerde beschrijving">
            <a:extLst>
              <a:ext uri="{FF2B5EF4-FFF2-40B4-BE49-F238E27FC236}">
                <a16:creationId xmlns:a16="http://schemas.microsoft.com/office/drawing/2014/main" id="{2E030083-A87D-4A48-A4DC-7C7042FE4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8"/>
          <a:stretch/>
        </p:blipFill>
        <p:spPr>
          <a:xfrm>
            <a:off x="8245531" y="2950475"/>
            <a:ext cx="1250867" cy="1800000"/>
          </a:xfrm>
          <a:prstGeom prst="rect">
            <a:avLst/>
          </a:prstGeom>
        </p:spPr>
      </p:pic>
      <p:pic>
        <p:nvPicPr>
          <p:cNvPr id="32" name="Afbeelding 31" descr="Afbeelding met shirt&#10;&#10;Automatisch gegenereerde beschrijving">
            <a:extLst>
              <a:ext uri="{FF2B5EF4-FFF2-40B4-BE49-F238E27FC236}">
                <a16:creationId xmlns:a16="http://schemas.microsoft.com/office/drawing/2014/main" id="{59A7066A-5046-4D4E-BF12-E6EC6C9CCB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42" y="2939856"/>
            <a:ext cx="1320207" cy="1800000"/>
          </a:xfrm>
          <a:prstGeom prst="rect">
            <a:avLst/>
          </a:prstGeom>
        </p:spPr>
      </p:pic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8A27100C-15E0-4017-B3EC-5847C4E2A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4" r="14080" b="5512"/>
          <a:stretch/>
        </p:blipFill>
        <p:spPr bwMode="auto">
          <a:xfrm>
            <a:off x="6719260" y="2939856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 bronafbeelding bekijken">
            <a:extLst>
              <a:ext uri="{FF2B5EF4-FFF2-40B4-BE49-F238E27FC236}">
                <a16:creationId xmlns:a16="http://schemas.microsoft.com/office/drawing/2014/main" id="{233A1B24-21DB-41BE-BB8C-CA531A6A2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0" t="22322" r="30057" b="14686"/>
          <a:stretch/>
        </p:blipFill>
        <p:spPr bwMode="auto">
          <a:xfrm>
            <a:off x="9672670" y="2939856"/>
            <a:ext cx="129796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 bronafbeelding bekijken">
            <a:extLst>
              <a:ext uri="{FF2B5EF4-FFF2-40B4-BE49-F238E27FC236}">
                <a16:creationId xmlns:a16="http://schemas.microsoft.com/office/drawing/2014/main" id="{308189D8-98F5-4436-8AC5-35C2C16AB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r="23174" b="6069"/>
          <a:stretch/>
        </p:blipFill>
        <p:spPr bwMode="auto">
          <a:xfrm>
            <a:off x="5298905" y="2950475"/>
            <a:ext cx="1284738" cy="17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844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ookgl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11639</TotalTime>
  <Words>33</Words>
  <Application>Microsoft Office PowerPoint</Application>
  <PresentationFormat>Breedbeeld</PresentationFormat>
  <Paragraphs>23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Exo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Ledenwerving 2019</dc:title>
  <dc:creator>Jolanda Bakker</dc:creator>
  <cp:lastModifiedBy>jolandabakker@hoofdstuk.nl</cp:lastModifiedBy>
  <cp:revision>273</cp:revision>
  <cp:lastPrinted>2019-12-08T09:39:06Z</cp:lastPrinted>
  <dcterms:created xsi:type="dcterms:W3CDTF">2019-02-09T14:26:20Z</dcterms:created>
  <dcterms:modified xsi:type="dcterms:W3CDTF">2021-05-03T14:26:41Z</dcterms:modified>
</cp:coreProperties>
</file>